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1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5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2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9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7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3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5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AB74-0141-404E-94A4-AA5D9FFA031F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5621-66CE-4A7E-B290-96D6899B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8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Hemisphere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Half of </a:t>
            </a:r>
            <a:r>
              <a:rPr lang="en-US" smtClean="0"/>
              <a:t>a 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ratio which compares a measurement on a map to the actual distance between locations identified on the map.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3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small picture or map inserted within the border of a larger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4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map that shows landforms like deserts, mountains, and plains.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Shows governmental boundaries of countries, states, and counties. Can also indicate the location of major cities, and usually include significant bodies of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sphere on which is depicted a map of the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Exact point where latitude and longitude intersect.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</a:t>
            </a:r>
            <a:r>
              <a:rPr lang="en-US" dirty="0" smtClean="0"/>
              <a:t> </a:t>
            </a:r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directions on the compass that are halfway between the cardinal points called northeast, southeast, southwest, and northwest.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North, South, East, and West.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Meridian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line through Greenwich, England, from which longitude east and west run</a:t>
            </a:r>
            <a:r>
              <a:rPr lang="en-US" dirty="0" smtClean="0"/>
              <a:t>. </a:t>
            </a:r>
            <a:r>
              <a:rPr lang="en-US" dirty="0" smtClean="0"/>
              <a:t>0 degrees longitude.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great circle of the earth that is equidistant from the North Pole and the South </a:t>
            </a:r>
            <a:r>
              <a:rPr lang="en-US" dirty="0" smtClean="0"/>
              <a:t>Pole. </a:t>
            </a:r>
            <a:r>
              <a:rPr lang="en-US" dirty="0" smtClean="0"/>
              <a:t>0 degrees latitude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Imaginary lines extending around the Earth parallel to the equator; used to indicated latitude.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imaginary line forming a great circle that passes through the Earth's North and South geographic poles.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6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distance north or south from the equator of a point on the Earth’s surface, measured on the </a:t>
            </a:r>
            <a:r>
              <a:rPr lang="en-US" dirty="0" smtClean="0"/>
              <a:t>parallel</a:t>
            </a:r>
            <a:r>
              <a:rPr lang="en-US" dirty="0" smtClean="0"/>
              <a:t> </a:t>
            </a:r>
            <a:r>
              <a:rPr lang="en-US" dirty="0" smtClean="0"/>
              <a:t>of the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9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distance east or west on the Earth’s surface, measured by the angle contained between the meridian of a particular place and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prime meridian, </a:t>
            </a:r>
            <a:r>
              <a:rPr lang="en-US" dirty="0" smtClean="0"/>
              <a:t>at</a:t>
            </a:r>
            <a:r>
              <a:rPr lang="en-US" dirty="0" smtClean="0"/>
              <a:t> </a:t>
            </a:r>
            <a:r>
              <a:rPr lang="en-US" dirty="0" smtClean="0"/>
              <a:t>Greenwich, England, and expressed in degrees.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Table of symbols used on a map or chart; also called the Legend.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Compass 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circle divided into 32 points or 360° numbered clockwise from true or magnetic north, printed on the map that indicate direction.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330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Hemisphere</vt:lpstr>
      <vt:lpstr>Prime Meridian</vt:lpstr>
      <vt:lpstr>Equator</vt:lpstr>
      <vt:lpstr>Parallels</vt:lpstr>
      <vt:lpstr>Meridian</vt:lpstr>
      <vt:lpstr>Latitude</vt:lpstr>
      <vt:lpstr>Longitude</vt:lpstr>
      <vt:lpstr>Key</vt:lpstr>
      <vt:lpstr>Compass Rose</vt:lpstr>
      <vt:lpstr>Map Scale</vt:lpstr>
      <vt:lpstr>Inset</vt:lpstr>
      <vt:lpstr>Physical Map</vt:lpstr>
      <vt:lpstr>Political Map</vt:lpstr>
      <vt:lpstr>Globe</vt:lpstr>
      <vt:lpstr>Absolute Location</vt:lpstr>
      <vt:lpstr>Intermediate Directions</vt:lpstr>
      <vt:lpstr>Cardinal Directions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Meridian</dc:title>
  <dc:creator>Lawrence, Lisa</dc:creator>
  <cp:lastModifiedBy>Rees, Allison</cp:lastModifiedBy>
  <cp:revision>11</cp:revision>
  <dcterms:created xsi:type="dcterms:W3CDTF">2015-08-10T12:04:40Z</dcterms:created>
  <dcterms:modified xsi:type="dcterms:W3CDTF">2015-08-10T21:48:31Z</dcterms:modified>
</cp:coreProperties>
</file>